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3/1/2017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pPr eaLnBrk="1" latinLnBrk="0" hangingPunct="1"/>
              <a:t>‹N›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8541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96922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3/1/2017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56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07550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6947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3/1/2017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21040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3/1/2017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15610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3/1/2017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13834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3/1/2017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7129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3/1/2017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26208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45660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3/1/2017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71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-31901"/>
            <a:ext cx="9144000" cy="6889901"/>
          </a:xfrm>
        </p:spPr>
        <p:txBody>
          <a:bodyPr>
            <a:noAutofit/>
          </a:bodyPr>
          <a:lstStyle/>
          <a:p>
            <a:r>
              <a:rPr lang="it-IT" sz="11500" dirty="0" smtClean="0">
                <a:solidFill>
                  <a:srgbClr val="FF0000"/>
                </a:solidFill>
              </a:rPr>
              <a:t>Sport e legalità</a:t>
            </a:r>
            <a:endParaRPr lang="it-IT" sz="115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840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S</a:t>
            </a:r>
            <a:r>
              <a:rPr lang="it-IT" dirty="0" smtClean="0">
                <a:solidFill>
                  <a:srgbClr val="00B0F0"/>
                </a:solidFill>
              </a:rPr>
              <a:t>port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dirty="0" smtClean="0"/>
              <a:t>Qualsiasi sport sviluppa le capacità psicofisiche, fare sport con intento agonistico porta irrimediabilmente a risultati molto migliori e lo sport connota ovviamente una società.</a:t>
            </a:r>
          </a:p>
          <a:p>
            <a:pPr marL="0" indent="0">
              <a:buNone/>
            </a:pPr>
            <a:r>
              <a:rPr lang="it-IT" dirty="0" smtClean="0"/>
              <a:t>Per la risoluzione dei conflitti di interesse in uno sport è presente una organizzazione giuridica.</a:t>
            </a:r>
          </a:p>
          <a:p>
            <a:pPr marL="0" indent="0">
              <a:buNone/>
            </a:pPr>
            <a:r>
              <a:rPr lang="it-IT" dirty="0" smtClean="0"/>
              <a:t>Alla base dello sport ci sono le associazioni che a loro volta si raggruppano in altre associazioni chiamati coni.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1244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>
                <a:solidFill>
                  <a:srgbClr val="00B0F0"/>
                </a:solidFill>
              </a:rPr>
              <a:t>Ordine pubblico e manifestazioni sportive (Riccardo </a:t>
            </a:r>
            <a:r>
              <a:rPr lang="it-IT" sz="3600" dirty="0" err="1" smtClean="0">
                <a:solidFill>
                  <a:srgbClr val="00B0F0"/>
                </a:solidFill>
              </a:rPr>
              <a:t>Caccianini</a:t>
            </a:r>
            <a:r>
              <a:rPr lang="it-IT" sz="3600" dirty="0" smtClean="0">
                <a:solidFill>
                  <a:srgbClr val="00B0F0"/>
                </a:solidFill>
              </a:rPr>
              <a:t>)</a:t>
            </a:r>
            <a:endParaRPr lang="it-IT" sz="3600" dirty="0">
              <a:solidFill>
                <a:srgbClr val="00B0F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900" dirty="0" smtClean="0"/>
              <a:t>Durante questo intervento si è parlato della diminuzione sostanziale dello staff della polizia dal 2005/2006 (36,5%), questo è potuto succedere poiché dal 2007 è in atto un principio di normalizzazione che prevede: no alla </a:t>
            </a:r>
            <a:r>
              <a:rPr lang="it-IT" sz="2900" dirty="0" smtClean="0">
                <a:solidFill>
                  <a:srgbClr val="FFFF00"/>
                </a:solidFill>
              </a:rPr>
              <a:t>militarizzazione</a:t>
            </a:r>
            <a:r>
              <a:rPr lang="it-IT" sz="2900" dirty="0" smtClean="0"/>
              <a:t> degli stadi, ridurre la </a:t>
            </a:r>
            <a:r>
              <a:rPr lang="it-IT" sz="2900" dirty="0" smtClean="0">
                <a:solidFill>
                  <a:srgbClr val="FFFF00"/>
                </a:solidFill>
              </a:rPr>
              <a:t>conflittualità</a:t>
            </a:r>
            <a:r>
              <a:rPr lang="it-IT" sz="2900" dirty="0" smtClean="0"/>
              <a:t>, adeguare l’</a:t>
            </a:r>
            <a:r>
              <a:rPr lang="it-IT" sz="2900" dirty="0" smtClean="0">
                <a:solidFill>
                  <a:srgbClr val="FFFF00"/>
                </a:solidFill>
              </a:rPr>
              <a:t>impiantistica</a:t>
            </a:r>
            <a:r>
              <a:rPr lang="it-IT" sz="2900" dirty="0" smtClean="0"/>
              <a:t>, stimolare il </a:t>
            </a:r>
            <a:r>
              <a:rPr lang="it-IT" sz="2900" dirty="0" smtClean="0">
                <a:solidFill>
                  <a:srgbClr val="FFFF00"/>
                </a:solidFill>
              </a:rPr>
              <a:t>pubblico-privato</a:t>
            </a:r>
            <a:r>
              <a:rPr lang="it-IT" sz="2900" dirty="0" smtClean="0"/>
              <a:t> e adeguare il </a:t>
            </a:r>
            <a:r>
              <a:rPr lang="it-IT" sz="2900" dirty="0" smtClean="0">
                <a:solidFill>
                  <a:srgbClr val="FFFF00"/>
                </a:solidFill>
              </a:rPr>
              <a:t>sistema sanzionatorio. </a:t>
            </a:r>
            <a:r>
              <a:rPr lang="it-IT" sz="2900" dirty="0" smtClean="0"/>
              <a:t>Si è parlato del </a:t>
            </a:r>
            <a:r>
              <a:rPr lang="it-IT" sz="2900" dirty="0" err="1" smtClean="0"/>
              <a:t>daspo</a:t>
            </a:r>
            <a:r>
              <a:rPr lang="it-IT" sz="2900" dirty="0" smtClean="0"/>
              <a:t> che è una misura di prevenzione e della intimidazione che è in continuo aumento in questi ultimi anni.</a:t>
            </a:r>
            <a:endParaRPr lang="it-IT" sz="29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751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00B0F0"/>
                </a:solidFill>
              </a:rPr>
              <a:t>Sport e correttezza</a:t>
            </a:r>
            <a:br>
              <a:rPr lang="it-IT" dirty="0" smtClean="0">
                <a:solidFill>
                  <a:srgbClr val="00B0F0"/>
                </a:solidFill>
              </a:rPr>
            </a:br>
            <a:r>
              <a:rPr lang="it-IT" dirty="0" smtClean="0">
                <a:solidFill>
                  <a:srgbClr val="00B0F0"/>
                </a:solidFill>
              </a:rPr>
              <a:t>(Manuela </a:t>
            </a:r>
            <a:r>
              <a:rPr lang="it-IT" dirty="0" err="1" smtClean="0">
                <a:solidFill>
                  <a:srgbClr val="00B0F0"/>
                </a:solidFill>
              </a:rPr>
              <a:t>Cantoia</a:t>
            </a:r>
            <a:r>
              <a:rPr lang="it-IT" dirty="0" smtClean="0">
                <a:solidFill>
                  <a:srgbClr val="00B0F0"/>
                </a:solidFill>
              </a:rPr>
              <a:t>)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3300" dirty="0" smtClean="0"/>
              <a:t>Durante questo intervento si è parlato del tifo (serve ad educare allo sport) il quale è molto diverso dagli ultra i quali invece che sostenere una squadra vanno contro l’avversario o chiunque. Si è parlato anche del doping che equivale ad assumere farmaci o sostanze con lo scopo di alterare le condizioni psicofisiche o biologiche per vincere (es. Armstrong). Si è parlato anche del fair play: rispetto, </a:t>
            </a:r>
            <a:r>
              <a:rPr lang="it-IT" sz="3300" dirty="0" err="1" smtClean="0"/>
              <a:t>ugualianza</a:t>
            </a:r>
            <a:r>
              <a:rPr lang="it-IT" sz="3300" dirty="0" smtClean="0"/>
              <a:t>.</a:t>
            </a:r>
            <a:endParaRPr lang="it-IT" sz="3300" dirty="0"/>
          </a:p>
        </p:txBody>
      </p:sp>
    </p:spTree>
    <p:extLst>
      <p:ext uri="{BB962C8B-B14F-4D97-AF65-F5344CB8AC3E}">
        <p14:creationId xmlns:p14="http://schemas.microsoft.com/office/powerpoint/2010/main" val="809547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00B0F0"/>
                </a:solidFill>
              </a:rPr>
              <a:t>Sport e legalità</a:t>
            </a:r>
            <a:br>
              <a:rPr lang="it-IT" dirty="0" smtClean="0">
                <a:solidFill>
                  <a:srgbClr val="00B0F0"/>
                </a:solidFill>
              </a:rPr>
            </a:br>
            <a:r>
              <a:rPr lang="it-IT" dirty="0" smtClean="0">
                <a:solidFill>
                  <a:srgbClr val="00B0F0"/>
                </a:solidFill>
              </a:rPr>
              <a:t>(Alessandro </a:t>
            </a:r>
            <a:r>
              <a:rPr lang="it-IT" dirty="0" err="1" smtClean="0">
                <a:solidFill>
                  <a:srgbClr val="00B0F0"/>
                </a:solidFill>
              </a:rPr>
              <a:t>Izar</a:t>
            </a:r>
            <a:r>
              <a:rPr lang="it-IT" dirty="0" smtClean="0">
                <a:solidFill>
                  <a:srgbClr val="00B0F0"/>
                </a:solidFill>
              </a:rPr>
              <a:t>)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In questo intervento si è parlato della giustizia e dei giudizi.</a:t>
            </a:r>
          </a:p>
          <a:p>
            <a:pPr marL="0" indent="0">
              <a:buNone/>
            </a:pPr>
            <a:r>
              <a:rPr lang="it-IT" dirty="0" smtClean="0"/>
              <a:t>Esistono due tipi di giustizie ovvero: la giustizia tecnica e la giustizia disciplinare.</a:t>
            </a:r>
          </a:p>
          <a:p>
            <a:pPr marL="0" indent="0">
              <a:buNone/>
            </a:pPr>
            <a:r>
              <a:rPr lang="it-IT" dirty="0" smtClean="0"/>
              <a:t>Esistono due tipi di giudizi ovvero: i giudizi regionali (riguardano solo la regione) e i giudizi nazionali (riguardano tutta la nazione e non solo le regioni).</a:t>
            </a:r>
          </a:p>
        </p:txBody>
      </p:sp>
    </p:spTree>
    <p:extLst>
      <p:ext uri="{BB962C8B-B14F-4D97-AF65-F5344CB8AC3E}">
        <p14:creationId xmlns:p14="http://schemas.microsoft.com/office/powerpoint/2010/main" val="133465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00B0F0"/>
                </a:solidFill>
              </a:rPr>
              <a:t>Infortuni in gara</a:t>
            </a:r>
            <a:br>
              <a:rPr lang="it-IT" dirty="0" smtClean="0">
                <a:solidFill>
                  <a:srgbClr val="00B0F0"/>
                </a:solidFill>
              </a:rPr>
            </a:br>
            <a:r>
              <a:rPr lang="it-IT" dirty="0" smtClean="0">
                <a:solidFill>
                  <a:srgbClr val="00B0F0"/>
                </a:solidFill>
              </a:rPr>
              <a:t>(</a:t>
            </a:r>
            <a:r>
              <a:rPr lang="it-IT" dirty="0">
                <a:solidFill>
                  <a:srgbClr val="00B0F0"/>
                </a:solidFill>
              </a:rPr>
              <a:t>C</a:t>
            </a:r>
            <a:r>
              <a:rPr lang="it-IT" dirty="0" smtClean="0">
                <a:solidFill>
                  <a:srgbClr val="00B0F0"/>
                </a:solidFill>
              </a:rPr>
              <a:t>ristiano Gandini)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Si è parlato dell’importanza del lavoro esatto e congiunto degli organi per svolgere correttamente qualsiasi sport.</a:t>
            </a:r>
          </a:p>
          <a:p>
            <a:pPr marL="0" indent="0">
              <a:buNone/>
            </a:pPr>
            <a:r>
              <a:rPr lang="it-IT" dirty="0" smtClean="0"/>
              <a:t>Si è parlato anche del doping il quale non ti aiuta ad arrivare ad un risultato bensì fa tutto lui per te infatti te non raggiungi proprio niente rimani solo come eri.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0549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F0"/>
                </a:solidFill>
              </a:rPr>
              <a:t>Antonio Finelli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Nel seguente intervento si è parlato del fatto che ‘’ Lo sport è un gioco ’’ ma come in tutti i giochi è molto importante se non fondamentale conoscere le regole, infatti, se uno non le conosce non può giocare.</a:t>
            </a:r>
          </a:p>
          <a:p>
            <a:pPr marL="0" indent="0">
              <a:buNone/>
            </a:pPr>
            <a:r>
              <a:rPr lang="it-IT" dirty="0" smtClean="0"/>
              <a:t>Si è parlato poi ancora del doping che equivale a dire drogato poiché sono delle sostanze che aumentano la tua prestanza fisica.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4409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F0"/>
                </a:solidFill>
              </a:rPr>
              <a:t>Gabriele </a:t>
            </a:r>
            <a:r>
              <a:rPr lang="it-IT" dirty="0" err="1" smtClean="0">
                <a:solidFill>
                  <a:srgbClr val="00B0F0"/>
                </a:solidFill>
              </a:rPr>
              <a:t>Minniti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Si è discusso sul fatto che anche qui per ‘giocare’ è molto importante imparare le regole quindi la correttezza.</a:t>
            </a:r>
          </a:p>
          <a:p>
            <a:pPr marL="0" indent="0">
              <a:buNone/>
            </a:pPr>
            <a:r>
              <a:rPr lang="it-IT" dirty="0" smtClean="0"/>
              <a:t>Si è discusso poi delle condotte antisportive, di come capirle e del fatto che queste ultime possono sconfinare nel penale e quindi essere </a:t>
            </a:r>
            <a:r>
              <a:rPr lang="it-IT" smtClean="0"/>
              <a:t>sanzionati penalmente.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156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469</Words>
  <Application>Microsoft Office PowerPoint</Application>
  <PresentationFormat>Presentazione su schermo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Sport e legalità</vt:lpstr>
      <vt:lpstr>Sport</vt:lpstr>
      <vt:lpstr>Ordine pubblico e manifestazioni sportive (Riccardo Caccianini)</vt:lpstr>
      <vt:lpstr>Sport e correttezza (Manuela Cantoia)</vt:lpstr>
      <vt:lpstr>Sport e legalità (Alessandro Izar)</vt:lpstr>
      <vt:lpstr>Infortuni in gara (Cristiano Gandini)</vt:lpstr>
      <vt:lpstr>Antonio Finelli</vt:lpstr>
      <vt:lpstr>Gabriele Minniti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 e legalità</dc:title>
  <dc:creator>eligio</dc:creator>
  <cp:lastModifiedBy>eligio</cp:lastModifiedBy>
  <cp:revision>4</cp:revision>
  <dcterms:created xsi:type="dcterms:W3CDTF">2017-03-01T10:35:15Z</dcterms:created>
  <dcterms:modified xsi:type="dcterms:W3CDTF">2017-03-01T11:07:24Z</dcterms:modified>
</cp:coreProperties>
</file>