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29/03/2017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AMBASCIATORI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DELLA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LEGALITA’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it-IT" dirty="0" smtClean="0">
                <a:solidFill>
                  <a:srgbClr val="FF0000"/>
                </a:solidFill>
              </a:rPr>
              <a:t>° incontro: Sport e legalità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Liceo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A. </a:t>
            </a:r>
            <a:r>
              <a:rPr lang="en-US" dirty="0" err="1" smtClean="0"/>
              <a:t>Antonelli</a:t>
            </a:r>
            <a:endParaRPr lang="en-US" dirty="0" smtClean="0"/>
          </a:p>
          <a:p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3B </a:t>
            </a:r>
          </a:p>
          <a:p>
            <a:r>
              <a:rPr lang="en-US" dirty="0" smtClean="0"/>
              <a:t>Francesca </a:t>
            </a:r>
            <a:r>
              <a:rPr lang="en-US" dirty="0" err="1" smtClean="0"/>
              <a:t>Forlini</a:t>
            </a:r>
            <a:r>
              <a:rPr lang="en-US" dirty="0" smtClean="0"/>
              <a:t>, Beatrice </a:t>
            </a:r>
            <a:r>
              <a:rPr lang="en-US" dirty="0" err="1" smtClean="0"/>
              <a:t>Fortina</a:t>
            </a:r>
            <a:r>
              <a:rPr lang="en-US" dirty="0" smtClean="0"/>
              <a:t>, Francesca Palazzo, Micaela Sormani </a:t>
            </a:r>
          </a:p>
        </p:txBody>
      </p:sp>
    </p:spTree>
    <p:extLst>
      <p:ext uri="{BB962C8B-B14F-4D97-AF65-F5344CB8AC3E}">
        <p14:creationId xmlns="" xmlns:p14="http://schemas.microsoft.com/office/powerpoint/2010/main" val="35766308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it-IT" dirty="0" smtClean="0"/>
              <a:t>Nel 1998 ritorna in sella e perde la competizione e si ritira </a:t>
            </a:r>
          </a:p>
          <a:p>
            <a:r>
              <a:rPr lang="it-IT" dirty="0" smtClean="0"/>
              <a:t>Nel 1999 vince il tour de France </a:t>
            </a:r>
          </a:p>
          <a:p>
            <a:r>
              <a:rPr lang="it-IT" dirty="0" smtClean="0"/>
              <a:t>I suoi successi sono 83 volte in maglia gialla e 22 volte vincitore del tour de France</a:t>
            </a:r>
          </a:p>
          <a:p>
            <a:r>
              <a:rPr lang="it-IT" dirty="0" smtClean="0"/>
              <a:t>Alla fine i titoli gli sono stati annullati in quanto ha ammesso di essersi dopato dopo il 1999</a:t>
            </a:r>
          </a:p>
        </p:txBody>
      </p:sp>
    </p:spTree>
    <p:extLst>
      <p:ext uri="{BB962C8B-B14F-4D97-AF65-F5344CB8AC3E}">
        <p14:creationId xmlns="" xmlns:p14="http://schemas.microsoft.com/office/powerpoint/2010/main" val="758021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RELAZIONE DELLA DOTT.SSA </a:t>
            </a:r>
            <a:br>
              <a:rPr lang="it-IT" dirty="0" smtClean="0"/>
            </a:br>
            <a:r>
              <a:rPr lang="it-IT" dirty="0" smtClean="0"/>
              <a:t>MANUELA CANTOIA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ARGOMENTI TRATTATI 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Tifo sportivo corretto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Ultras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Psicologia della folla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Fair play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Doping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76328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TIFO SPORTIVO CORRETTO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tifoso corretto è colui che senza danneggiare gli avversari sostiene la propria squadra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44004"/>
            <a:ext cx="7632848" cy="36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41160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ULTRAS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51920" y="1600201"/>
            <a:ext cx="4834880" cy="4493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L'ultras è caratterizzato da un forte senso di appartenenza al proprio gruppo e dall'impegno quotidiano nel sostenere la propria squadra, che trova il suo culmine durante le competizioni </a:t>
            </a:r>
            <a:r>
              <a:rPr lang="it-IT" dirty="0" smtClean="0"/>
              <a:t>sportive, trasformandosi in odio e in mancanza di rispetto nei confronti della squadra avversaria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2857500" cy="19240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2784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PSICOLOGIA DELL’ULTRAS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Ha bisogno di un’identità</a:t>
            </a:r>
          </a:p>
          <a:p>
            <a:r>
              <a:rPr lang="it-IT" dirty="0" smtClean="0"/>
              <a:t>È alla ricerca di protagonismo</a:t>
            </a:r>
          </a:p>
          <a:p>
            <a:r>
              <a:rPr lang="it-IT" dirty="0" smtClean="0"/>
              <a:t>Ricerca di eccitazione</a:t>
            </a:r>
          </a:p>
          <a:p>
            <a:r>
              <a:rPr lang="it-IT" dirty="0" smtClean="0"/>
              <a:t>Ha bisogno di sfogarsi</a:t>
            </a:r>
          </a:p>
          <a:p>
            <a:r>
              <a:rPr lang="it-IT" dirty="0" smtClean="0"/>
              <a:t>E’ soggetto ai condizionamenti sociali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557407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PSICOLOGIA DELLA FOLLA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Alla base c’è un sentimento comune che porta le persone a perdere i propri principi </a:t>
            </a:r>
          </a:p>
          <a:p>
            <a:r>
              <a:rPr lang="it-IT" dirty="0" smtClean="0"/>
              <a:t>Ogni membro della folla è coinvolto da un senso di impunità per le azioni scorrette commesse </a:t>
            </a:r>
          </a:p>
          <a:p>
            <a:r>
              <a:rPr lang="it-IT" dirty="0" smtClean="0"/>
              <a:t>Il sentimento che guida la folla è talmente forte che è difficile da placare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2307695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FAIR PLAY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Fair </a:t>
            </a:r>
            <a:r>
              <a:rPr lang="it-IT" dirty="0" smtClean="0"/>
              <a:t>play : significa </a:t>
            </a:r>
            <a:r>
              <a:rPr lang="it-IT" dirty="0"/>
              <a:t>"gioco leale</a:t>
            </a:r>
            <a:r>
              <a:rPr lang="it-IT" dirty="0" smtClean="0"/>
              <a:t>"</a:t>
            </a:r>
          </a:p>
          <a:p>
            <a:r>
              <a:rPr lang="it-IT" dirty="0" smtClean="0"/>
              <a:t>Non </a:t>
            </a:r>
            <a:r>
              <a:rPr lang="it-IT" dirty="0"/>
              <a:t>si tratta di una regola scritta, bensì di un comportamento eticamente corretto da adottare nella pratica delle diverse discipline </a:t>
            </a:r>
            <a:r>
              <a:rPr lang="it-IT" dirty="0" smtClean="0"/>
              <a:t>sportive</a:t>
            </a:r>
          </a:p>
          <a:p>
            <a:r>
              <a:rPr lang="it-IT" dirty="0" smtClean="0"/>
              <a:t>Rispetto delle regole</a:t>
            </a:r>
          </a:p>
          <a:p>
            <a:r>
              <a:rPr lang="it-IT" dirty="0" smtClean="0"/>
              <a:t>Rispetto dell’avversario</a:t>
            </a:r>
          </a:p>
          <a:p>
            <a:r>
              <a:rPr lang="it-IT" dirty="0" smtClean="0"/>
              <a:t>Conoscere e accettare i propri limiti </a:t>
            </a:r>
          </a:p>
          <a:p>
            <a:r>
              <a:rPr lang="it-IT" dirty="0"/>
              <a:t>P</a:t>
            </a:r>
            <a:r>
              <a:rPr lang="it-IT" dirty="0" smtClean="0"/>
              <a:t>romuove i valori: amicizia, uguaglianza, tolleranza, solidarietà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382555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DOPING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si </a:t>
            </a:r>
            <a:r>
              <a:rPr lang="it-IT" dirty="0"/>
              <a:t>intende l'uso (o abuso) di particolari sostanze o medicinali con lo scopo di aumentare artificialmente il rendimento fisico e le prestazioni </a:t>
            </a:r>
            <a:r>
              <a:rPr lang="it-IT" dirty="0" smtClean="0"/>
              <a:t>dell'atleta</a:t>
            </a:r>
          </a:p>
          <a:p>
            <a:r>
              <a:rPr lang="it-IT" dirty="0" smtClean="0"/>
              <a:t>II </a:t>
            </a:r>
            <a:r>
              <a:rPr lang="it-IT" dirty="0"/>
              <a:t>ricorso al doping è un'infrazione sia all'etica dello sport, sia a quella della scienza </a:t>
            </a:r>
            <a:r>
              <a:rPr lang="it-IT" dirty="0" smtClean="0"/>
              <a:t>medica</a:t>
            </a:r>
          </a:p>
          <a:p>
            <a:r>
              <a:rPr lang="it-IT" dirty="0" smtClean="0"/>
              <a:t> </a:t>
            </a:r>
            <a:r>
              <a:rPr lang="it-IT" dirty="0"/>
              <a:t>Il termine deriva dalla parola inglese "</a:t>
            </a:r>
            <a:r>
              <a:rPr lang="it-IT" dirty="0" err="1"/>
              <a:t>dope</a:t>
            </a:r>
            <a:r>
              <a:rPr lang="it-IT" dirty="0"/>
              <a:t>": essa, in principio, indicava una mistura di vino e tè bevuta regolarmente dagli schiavi americani per rimanere attivi e lavorare.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5083228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LANCE ARMSTRONG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Nato a Plato, Texas il 18 settembre 1971</a:t>
            </a:r>
          </a:p>
          <a:p>
            <a:r>
              <a:rPr lang="it-IT" dirty="0" smtClean="0"/>
              <a:t>Conseguito il diploma entra nella squadra nazionale di ciclismo </a:t>
            </a:r>
          </a:p>
          <a:p>
            <a:r>
              <a:rPr lang="it-IT" dirty="0" smtClean="0"/>
              <a:t>Nel 1991 vince il campionato nazionale dilettanti</a:t>
            </a:r>
          </a:p>
          <a:p>
            <a:r>
              <a:rPr lang="it-IT" dirty="0" smtClean="0"/>
              <a:t>Nel 1996 i medici gli comunicano di essere affetto dal cancro, inizia così la chemioterapia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1871948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402</Words>
  <Application>Microsoft Office PowerPoint</Application>
  <PresentationFormat>Presentazione su schermo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AMBASCIATORI DELLA LEGALITA’ 1° incontro: Sport e legalità</vt:lpstr>
      <vt:lpstr>RELAZIONE DELLA DOTT.SSA  MANUELA CANTOIA</vt:lpstr>
      <vt:lpstr>TIFO SPORTIVO CORRETTO</vt:lpstr>
      <vt:lpstr>ULTRAS</vt:lpstr>
      <vt:lpstr>LA PSICOLOGIA DELL’ULTRAS</vt:lpstr>
      <vt:lpstr>LA PSICOLOGIA DELLA FOLLA</vt:lpstr>
      <vt:lpstr>FAIR PLAY</vt:lpstr>
      <vt:lpstr>DOPING</vt:lpstr>
      <vt:lpstr>LANCE ARMSTRONG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AMBASCIATORI DELLA LEGALITA’ 1° incontro: Sport e legalità</dc:title>
  <dc:creator>Martina Sormani</dc:creator>
  <cp:lastModifiedBy>Rossana</cp:lastModifiedBy>
  <cp:revision>14</cp:revision>
  <dcterms:created xsi:type="dcterms:W3CDTF">2016-11-13T14:58:39Z</dcterms:created>
  <dcterms:modified xsi:type="dcterms:W3CDTF">2017-03-29T16:43:13Z</dcterms:modified>
</cp:coreProperties>
</file>