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378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6229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199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918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9753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364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9698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1418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5043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7938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88129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59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8800" dirty="0" smtClean="0">
                <a:solidFill>
                  <a:srgbClr val="FF0000"/>
                </a:solidFill>
              </a:rPr>
              <a:t>Il </a:t>
            </a:r>
            <a:r>
              <a:rPr lang="it-IT" sz="8800" dirty="0" err="1" smtClean="0">
                <a:solidFill>
                  <a:srgbClr val="FF0000"/>
                </a:solidFill>
              </a:rPr>
              <a:t>Cyberbullismo</a:t>
            </a:r>
            <a:endParaRPr lang="it-IT" sz="88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>Ma cos’è il </a:t>
            </a:r>
            <a:r>
              <a:rPr lang="it-IT" sz="2400" dirty="0" err="1" smtClean="0"/>
              <a:t>cyberbullismo</a:t>
            </a:r>
            <a:r>
              <a:rPr lang="it-IT" sz="2400" dirty="0" smtClean="0"/>
              <a:t>?</a:t>
            </a:r>
          </a:p>
          <a:p>
            <a:r>
              <a:rPr lang="it-IT" sz="2400" dirty="0" smtClean="0"/>
              <a:t>Il termine indica l’atto di bullismo compiuto da un soggetto che, prevalentemente mediante i social networks o altre forme di comunicazione, offende la vittima mediante la diffusione di materiale denigratorio o la creazione di gruppi «contro».</a:t>
            </a:r>
          </a:p>
        </p:txBody>
      </p:sp>
    </p:spTree>
    <p:extLst>
      <p:ext uri="{BB962C8B-B14F-4D97-AF65-F5344CB8AC3E}">
        <p14:creationId xmlns:p14="http://schemas.microsoft.com/office/powerpoint/2010/main" val="894956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Luisa Savoia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(giudice tribunale del riesame Milano)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900" dirty="0" smtClean="0"/>
              <a:t>Durante questo intervento si è parlato: come esempio del personaggio NAPALM 51, che in termini criminologi questi fenomeni hanno un denominatore comune rappresentato da uno sbilanciamento di relazioni virtuali rispetto a quelle normali, che la scala dei valori è stata alterata nel senso che al confronto si privilegia la forza e il successo, che si assiste ad un globalizzazione del crimine (una forma particolare è il fenomeno delle PANDILLAS) e che il diritto penale non  può che venire dopo che certi fenomeni sociali si consolidano .</a:t>
            </a:r>
            <a:endParaRPr lang="it-IT" sz="2900" dirty="0"/>
          </a:p>
        </p:txBody>
      </p:sp>
    </p:spTree>
    <p:extLst>
      <p:ext uri="{BB962C8B-B14F-4D97-AF65-F5344CB8AC3E}">
        <p14:creationId xmlns:p14="http://schemas.microsoft.com/office/powerpoint/2010/main" val="4190640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Dott. Cristiano Gandini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3300" dirty="0" smtClean="0"/>
              <a:t>Durante questo intervento si è parlato che il bullismo è un malato rapporto di massa, del fatto che la malvagità del bullo funge da capro espiatorio per una comunità che si accoda dietro ad un capo carnefice con potere di vita e di morte e del perché la medicina si interessa al fenomeno del bullismo (perché vuole capire che ruolo svolgono le droghe d’abuso, la violenza famigliare e la carenza dei valori morali).</a:t>
            </a:r>
            <a:endParaRPr lang="it-IT" sz="3300" dirty="0"/>
          </a:p>
        </p:txBody>
      </p:sp>
    </p:spTree>
    <p:extLst>
      <p:ext uri="{BB962C8B-B14F-4D97-AF65-F5344CB8AC3E}">
        <p14:creationId xmlns:p14="http://schemas.microsoft.com/office/powerpoint/2010/main" val="51428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Rispondo alle domande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it-IT" sz="2150" dirty="0" smtClean="0"/>
              <a:t>Nel caso del bullismo uno ignavo sta dalla parte del bullo perché non dicendo niente vuol dire che copre il bullo e non denuncia il fatto.</a:t>
            </a:r>
          </a:p>
          <a:p>
            <a:pPr marL="514350" indent="-514350">
              <a:buAutoNum type="arabicParenR"/>
            </a:pPr>
            <a:r>
              <a:rPr lang="it-IT" sz="2150" dirty="0" smtClean="0"/>
              <a:t>Sono sicuro che esistono perché ormai ci sono moltissimi tipi di droghe ma non conosco il nome di questi tipi di droghe.</a:t>
            </a:r>
          </a:p>
          <a:p>
            <a:pPr marL="514350" indent="-514350">
              <a:buAutoNum type="arabicParenR"/>
            </a:pPr>
            <a:r>
              <a:rPr lang="it-IT" sz="2150" dirty="0" smtClean="0"/>
              <a:t>Secondo me non esistono situazioni che riducono la capacità di reazione poiché se uno è veramente convinto reagisce sempre senza tirarsi indietro.</a:t>
            </a:r>
          </a:p>
          <a:p>
            <a:pPr marL="514350" indent="-514350">
              <a:buAutoNum type="arabicParenR"/>
            </a:pPr>
            <a:r>
              <a:rPr lang="it-IT" sz="2150" dirty="0" smtClean="0"/>
              <a:t>Un bullo sceglie proprio una persona specifica perché prima la studia capisce il suo comportamento, la sua indole e infatti di solito scelgono le persone più deboli e a volte indifese.</a:t>
            </a:r>
          </a:p>
          <a:p>
            <a:pPr marL="514350" indent="-514350">
              <a:buAutoNum type="arabicParenR"/>
            </a:pPr>
            <a:r>
              <a:rPr lang="it-IT" sz="2150" dirty="0" smtClean="0"/>
              <a:t>Io credo che in una società non ci sia sempre bisogno di un capo perché il bullo di solito è capo poiché siccome è il primo che fa queste azioni e poi persone simili ma più deboli si avvicinano a lui per paura e quindi lui si sente un capo.</a:t>
            </a:r>
            <a:endParaRPr lang="it-IT" sz="2150" dirty="0"/>
          </a:p>
        </p:txBody>
      </p:sp>
    </p:spTree>
    <p:extLst>
      <p:ext uri="{BB962C8B-B14F-4D97-AF65-F5344CB8AC3E}">
        <p14:creationId xmlns:p14="http://schemas.microsoft.com/office/powerpoint/2010/main" val="2730994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Il </a:t>
            </a:r>
            <a:r>
              <a:rPr lang="it-IT" dirty="0" err="1" smtClean="0">
                <a:solidFill>
                  <a:srgbClr val="FF0000"/>
                </a:solidFill>
              </a:rPr>
              <a:t>sexting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Cosa è?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Il termine </a:t>
            </a:r>
            <a:r>
              <a:rPr lang="it-IT" dirty="0" err="1" smtClean="0"/>
              <a:t>sexting</a:t>
            </a:r>
            <a:r>
              <a:rPr lang="it-IT" dirty="0" smtClean="0"/>
              <a:t> è un neologismo utilizzato per indicare l'invio di messaggi, testi e/o immagini sessualmente espliciti, principalmente tramite il telefono cellulare o tramite altri mezzi informatici.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Quali danni provoca?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 danni provocati dal </a:t>
            </a:r>
            <a:r>
              <a:rPr lang="it-IT" dirty="0" err="1" smtClean="0"/>
              <a:t>sexting</a:t>
            </a:r>
            <a:r>
              <a:rPr lang="it-IT" dirty="0" smtClean="0"/>
              <a:t> sono molti prima di tutto portano alla depressione e in certi casi anche al suicidio come si sente tante volte.</a:t>
            </a:r>
          </a:p>
          <a:p>
            <a:pPr marL="0" indent="0">
              <a:buNone/>
            </a:pPr>
            <a:r>
              <a:rPr lang="it-IT" dirty="0" smtClean="0"/>
              <a:t>Ma il problema principale è che queste immagini non possono più essere cancellate una volta postate.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8733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Intervento di Lisa di Berardino (compartimento polizia postale)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dirty="0" smtClean="0"/>
              <a:t>Durante questo intervento si è parlato principalmente del fatto che l’unica arma davvero efficace è la prevenzione. Infatti si è parlato anche di progetti che aiuterebbero a sensibilizzare questo concetto sul </a:t>
            </a:r>
            <a:r>
              <a:rPr lang="it-IT" sz="3600" dirty="0" err="1" smtClean="0"/>
              <a:t>cyberbullismo</a:t>
            </a:r>
            <a:r>
              <a:rPr lang="it-IT" sz="3600" dirty="0" smtClean="0"/>
              <a:t> e aiuterebbe a fare imparare il giusto utilizzo dei dispositivi elettronici. Questi progetti sono:</a:t>
            </a:r>
          </a:p>
          <a:p>
            <a:pPr marL="0" indent="0">
              <a:buNone/>
            </a:pPr>
            <a:r>
              <a:rPr lang="it-IT" sz="3600" dirty="0" smtClean="0"/>
              <a:t>UNA VITA DA SOCIAL e il </a:t>
            </a:r>
            <a:r>
              <a:rPr lang="it-IT" sz="3600" i="1" dirty="0" err="1" smtClean="0"/>
              <a:t>Safer</a:t>
            </a:r>
            <a:r>
              <a:rPr lang="it-IT" sz="3600" i="1" dirty="0" smtClean="0"/>
              <a:t> internet </a:t>
            </a:r>
            <a:r>
              <a:rPr lang="it-IT" sz="3600" i="1" dirty="0" err="1" smtClean="0"/>
              <a:t>Day</a:t>
            </a:r>
            <a:endParaRPr lang="it-IT" sz="3600" dirty="0" smtClean="0"/>
          </a:p>
        </p:txBody>
      </p:sp>
    </p:spTree>
    <p:extLst>
      <p:ext uri="{BB962C8B-B14F-4D97-AF65-F5344CB8AC3E}">
        <p14:creationId xmlns:p14="http://schemas.microsoft.com/office/powerpoint/2010/main" val="422361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Intervento congiunto: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Francesco </a:t>
            </a:r>
            <a:r>
              <a:rPr lang="it-IT" dirty="0" err="1" smtClean="0">
                <a:solidFill>
                  <a:srgbClr val="FF0000"/>
                </a:solidFill>
              </a:rPr>
              <a:t>Cajani</a:t>
            </a:r>
            <a:r>
              <a:rPr lang="it-IT" dirty="0" smtClean="0">
                <a:solidFill>
                  <a:srgbClr val="FF0000"/>
                </a:solidFill>
              </a:rPr>
              <a:t> e Walter Vannini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Durante questo intervento si è parlato del fatto che di solito chi è in presenza della visione di un atto di bullismo non fa niente </a:t>
            </a:r>
            <a:r>
              <a:rPr lang="it-IT" dirty="0"/>
              <a:t>p</a:t>
            </a:r>
            <a:r>
              <a:rPr lang="it-IT" dirty="0" smtClean="0"/>
              <a:t>er aiutare la vittima ma sta solo a guardare per paura. In questo modo la vittima sente di essere sbagliata e per ciò di non dover stare al mondo. Proprio per questo si pensa che riparare (insegnare che queste cose non vanno fatte) sia meglio che punire.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123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Risposta alle domande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it-IT" dirty="0" smtClean="0"/>
              <a:t>Non penso di avere pessimi gusti ad aver conosciuto una persona di questo genere poiché aver conosciuto non vuol dire essere uguali e non vuol dire essere complici.</a:t>
            </a:r>
          </a:p>
          <a:p>
            <a:pPr marL="514350" indent="-514350">
              <a:buAutoNum type="arabicParenR"/>
            </a:pPr>
            <a:r>
              <a:rPr lang="it-IT" dirty="0" smtClean="0"/>
              <a:t>Non sono mai stato ne vittima ne bullo.</a:t>
            </a:r>
          </a:p>
          <a:p>
            <a:pPr marL="514350" indent="-514350">
              <a:buAutoNum type="arabicParenR"/>
            </a:pPr>
            <a:r>
              <a:rPr lang="it-IT" dirty="0" smtClean="0"/>
              <a:t>Secondo me non è nessuno dei due poiché se uno ha delle caratteristiche sue che non vanno bene a qualcun altro gli insulti non sono ne meritati ne meno dolorosi come alcuni pensano</a:t>
            </a:r>
          </a:p>
        </p:txBody>
      </p:sp>
    </p:spTree>
    <p:extLst>
      <p:ext uri="{BB962C8B-B14F-4D97-AF65-F5344CB8AC3E}">
        <p14:creationId xmlns:p14="http://schemas.microsoft.com/office/powerpoint/2010/main" val="342174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Intervento di </a:t>
            </a:r>
            <a:r>
              <a:rPr lang="it-IT" dirty="0" err="1" smtClean="0">
                <a:solidFill>
                  <a:srgbClr val="FF0000"/>
                </a:solidFill>
              </a:rPr>
              <a:t>Cantoia</a:t>
            </a:r>
            <a:r>
              <a:rPr lang="it-IT" dirty="0" smtClean="0">
                <a:solidFill>
                  <a:srgbClr val="FF0000"/>
                </a:solidFill>
              </a:rPr>
              <a:t> Manuela (psicologa)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Durante questo intervento si è parlato di ciò che ragionamento sta dietro il clic, a volte uno lo fa per scherzo dimenticandosi delle conseguenze o c’è chi lo fa apposta. Abbiamo parlato anche del fatto che se uno non denuncia un atto di bullismo vuol dire che sta da parte del bullo e non contro e infine abbiamo parlato del fatto che il mondo virtuale non sia a volte meno reale del mondo effettivamente reale.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4736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Risposta alle domande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it-IT" sz="2150" dirty="0" smtClean="0"/>
              <a:t>Io sono convinto che anche se uno non posta tutto «sono» io personalmente sono una persona che non posta mai niente se non ogni tanto.</a:t>
            </a:r>
          </a:p>
          <a:p>
            <a:pPr marL="514350" indent="-514350">
              <a:buAutoNum type="arabicParenR"/>
            </a:pPr>
            <a:r>
              <a:rPr lang="it-IT" sz="2150" dirty="0" smtClean="0"/>
              <a:t>Io penso che tutti fanno una cosa questa non diventa automaticamente giusta perché se tutti pensassero questo il mondo sarebbe pieno di bulli perché molti lo fanno.</a:t>
            </a:r>
          </a:p>
          <a:p>
            <a:pPr marL="514350" indent="-514350">
              <a:buAutoNum type="arabicParenR"/>
            </a:pPr>
            <a:r>
              <a:rPr lang="it-IT" sz="2150" dirty="0" smtClean="0"/>
              <a:t>Secondo me se una sola persona non accetta di ignorare il bullismo non fa niente singolarmente ma deve essere di esempio per tutti per combattere le ingiustizie come il bullismo.</a:t>
            </a:r>
          </a:p>
          <a:p>
            <a:pPr marL="514350" indent="-514350">
              <a:buAutoNum type="arabicParenR"/>
            </a:pPr>
            <a:r>
              <a:rPr lang="it-IT" sz="2150" dirty="0" smtClean="0"/>
              <a:t>Si poiché quando sei online non è come dire le cose in faccia perché in questo caso il bullo non ha il coraggio di farlo ma lo fa solo quando è coperto in questo caso dal computer o un identità digitale.</a:t>
            </a:r>
          </a:p>
          <a:p>
            <a:pPr marL="514350" indent="-514350">
              <a:buAutoNum type="arabicParenR"/>
            </a:pPr>
            <a:r>
              <a:rPr lang="it-IT" sz="2150" dirty="0" smtClean="0"/>
              <a:t>Io personalmente sono la persona che compare nei social infatti sono sempre una persona trasparente e a volte un po’ timida.</a:t>
            </a:r>
          </a:p>
        </p:txBody>
      </p:sp>
    </p:spTree>
    <p:extLst>
      <p:ext uri="{BB962C8B-B14F-4D97-AF65-F5344CB8AC3E}">
        <p14:creationId xmlns:p14="http://schemas.microsoft.com/office/powerpoint/2010/main" val="2501982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Rispondo alle domande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it-IT" sz="2000" dirty="0" smtClean="0">
                <a:solidFill>
                  <a:srgbClr val="00B0F0"/>
                </a:solidFill>
              </a:rPr>
              <a:t>La persona che mostri in rete corrisponde a come sei nella realtà? </a:t>
            </a:r>
            <a:r>
              <a:rPr lang="it-IT" sz="2000" dirty="0" smtClean="0"/>
              <a:t>Ci sono molte persone che si mostrano in rete come sono e io sono uno di questi ma c’è comunque un grande gruppo di persone che non si mostra per quello che è magari per vergogna o per alcuni per scopi precisi come i bulli.</a:t>
            </a:r>
          </a:p>
          <a:p>
            <a:pPr marL="514350" indent="-514350">
              <a:buAutoNum type="arabicParenR"/>
            </a:pPr>
            <a:r>
              <a:rPr lang="it-IT" sz="2000" dirty="0" smtClean="0"/>
              <a:t>No, non mi è mai capitato di far finta di essere un’altra persona in rete.</a:t>
            </a:r>
          </a:p>
          <a:p>
            <a:pPr marL="514350" indent="-514350">
              <a:buAutoNum type="arabicParenR"/>
            </a:pPr>
            <a:r>
              <a:rPr lang="it-IT" sz="2000" dirty="0" smtClean="0"/>
              <a:t>Non ho mai scambiato dati personali con persone conosciute sui social perché come detto nella prima domanda potrebbero essere falsi.</a:t>
            </a:r>
          </a:p>
          <a:p>
            <a:pPr marL="514350" indent="-514350">
              <a:buAutoNum type="arabicParenR"/>
            </a:pPr>
            <a:r>
              <a:rPr lang="it-IT" sz="2000" dirty="0" smtClean="0"/>
              <a:t>Non ho mai incontrato dal vivo persone che avevo conosciuto sui social.</a:t>
            </a:r>
          </a:p>
          <a:p>
            <a:pPr marL="514350" indent="-514350">
              <a:buAutoNum type="arabicParenR"/>
            </a:pPr>
            <a:r>
              <a:rPr lang="it-IT" sz="2000" dirty="0" smtClean="0"/>
              <a:t>No, non mi è mai arrivata una proposta di regalo di ricariche telefoniche per esempio in cambio di dati personali.</a:t>
            </a:r>
          </a:p>
          <a:p>
            <a:pPr marL="514350" indent="-514350">
              <a:buAutoNum type="arabicParenR"/>
            </a:pPr>
            <a:r>
              <a:rPr lang="it-IT" sz="2000" dirty="0" smtClean="0"/>
              <a:t>I pericoli connessi all’uso di internet sono molti ma secondo me quello più pericoloso è il fatto che se uno si espone troppo ad alcuni rischi gli può essere rubata l’identità o addirittura dati personali come i dati della carta di credito.</a:t>
            </a:r>
          </a:p>
        </p:txBody>
      </p:sp>
    </p:spTree>
    <p:extLst>
      <p:ext uri="{BB962C8B-B14F-4D97-AF65-F5344CB8AC3E}">
        <p14:creationId xmlns:p14="http://schemas.microsoft.com/office/powerpoint/2010/main" val="153764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Rispondo alle domande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it-IT" dirty="0" smtClean="0">
                <a:solidFill>
                  <a:srgbClr val="00B0F0"/>
                </a:solidFill>
              </a:rPr>
              <a:t>Il mondo virtuale è un espediente per non affrontare i disagi e le difficoltà reali? </a:t>
            </a:r>
            <a:r>
              <a:rPr lang="it-IT" dirty="0" smtClean="0"/>
              <a:t>Per alcuni bulli il mondo virtuale è uno espediente per affrontare i disagi e le difficoltà reali poiché sono deboli e hanno paura.</a:t>
            </a:r>
          </a:p>
          <a:p>
            <a:pPr marL="514350" indent="-514350">
              <a:buAutoNum type="arabicParenR"/>
            </a:pPr>
            <a:r>
              <a:rPr lang="it-IT" dirty="0" smtClean="0"/>
              <a:t>Secondo me in generale il successo non giustifica i mezzi poiché per arrivare al successo non devi mai danneggiare qualcuno per arrivare al successo.</a:t>
            </a:r>
          </a:p>
        </p:txBody>
      </p:sp>
    </p:spTree>
    <p:extLst>
      <p:ext uri="{BB962C8B-B14F-4D97-AF65-F5344CB8AC3E}">
        <p14:creationId xmlns:p14="http://schemas.microsoft.com/office/powerpoint/2010/main" val="1971507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1172</Words>
  <Application>Microsoft Office PowerPoint</Application>
  <PresentationFormat>Presentazione su schermo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Il Cyberbullismo</vt:lpstr>
      <vt:lpstr>Il sexting</vt:lpstr>
      <vt:lpstr>Intervento di Lisa di Berardino (compartimento polizia postale)</vt:lpstr>
      <vt:lpstr>Intervento congiunto: Francesco Cajani e Walter Vannini</vt:lpstr>
      <vt:lpstr>Risposta alle domande</vt:lpstr>
      <vt:lpstr>Intervento di Cantoia Manuela (psicologa)</vt:lpstr>
      <vt:lpstr>Risposta alle domande</vt:lpstr>
      <vt:lpstr>Rispondo alle domande</vt:lpstr>
      <vt:lpstr>Rispondo alle domande</vt:lpstr>
      <vt:lpstr>Luisa Savoia (giudice tribunale del riesame Milano)</vt:lpstr>
      <vt:lpstr>Dott. Cristiano Gandini</vt:lpstr>
      <vt:lpstr>Rispondo alle domande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Cyberbullismo</dc:title>
  <dc:creator>eligio</dc:creator>
  <cp:lastModifiedBy>eligio</cp:lastModifiedBy>
  <cp:revision>16</cp:revision>
  <dcterms:created xsi:type="dcterms:W3CDTF">2017-02-27T10:34:37Z</dcterms:created>
  <dcterms:modified xsi:type="dcterms:W3CDTF">2017-03-01T09:57:24Z</dcterms:modified>
</cp:coreProperties>
</file>